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448" r:id="rId5"/>
    <p:sldId id="2477" r:id="rId6"/>
    <p:sldId id="2476" r:id="rId7"/>
    <p:sldId id="2433" r:id="rId8"/>
    <p:sldId id="2478" r:id="rId9"/>
    <p:sldId id="2468" r:id="rId10"/>
    <p:sldId id="262" r:id="rId11"/>
    <p:sldId id="2479" r:id="rId12"/>
    <p:sldId id="2481" r:id="rId13"/>
    <p:sldId id="2480" r:id="rId14"/>
    <p:sldId id="2482" r:id="rId15"/>
    <p:sldId id="2483" r:id="rId16"/>
    <p:sldId id="2451" r:id="rId17"/>
    <p:sldId id="245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Slides" id="{768B3C91-E877-413E-995D-115A021C66B1}">
          <p14:sldIdLst>
            <p14:sldId id="2478"/>
            <p14:sldId id="2468"/>
            <p14:sldId id="262"/>
            <p14:sldId id="2479"/>
            <p14:sldId id="2481"/>
            <p14:sldId id="2480"/>
          </p14:sldIdLst>
        </p14:section>
        <p14:section name="Project Prep" id="{93479193-71BF-41AA-9933-E2ED68D74220}">
          <p14:sldIdLst>
            <p14:sldId id="2482"/>
            <p14:sldId id="2483"/>
            <p14:sldId id="2451"/>
          </p14:sldIdLst>
        </p14:section>
        <p14:section name="Outro" id="{2C161340-6781-4E83-8F0B-AAE4A726450B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1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reference/api/pandas.read_excel.html" TargetMode="External"/><Relationship Id="rId2" Type="http://schemas.openxmlformats.org/officeDocument/2006/relationships/hyperlink" Target="https://pandas.pydata.org/docs/getting_started/index.htm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hyperlink" Target="https://pandas.pydata.org/docs/getting_started/intro_tutorials/index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njw.us/jstool/npp/" TargetMode="External"/><Relationship Id="rId13" Type="http://schemas.openxmlformats.org/officeDocument/2006/relationships/image" Target="../media/image18.png"/><Relationship Id="rId3" Type="http://schemas.openxmlformats.org/officeDocument/2006/relationships/hyperlink" Target="https://docs.anaconda.com/anaconda/navigator/index.html" TargetMode="External"/><Relationship Id="rId7" Type="http://schemas.openxmlformats.org/officeDocument/2006/relationships/hyperlink" Target="https://notepad-plus-plus.org/" TargetMode="External"/><Relationship Id="rId12" Type="http://schemas.openxmlformats.org/officeDocument/2006/relationships/image" Target="../media/image17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freecodecamp.org/news/the-beginners-guide-to-git-github/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s://desktop.github.com/" TargetMode="External"/><Relationship Id="rId10" Type="http://schemas.openxmlformats.org/officeDocument/2006/relationships/hyperlink" Target="https://wiki.python.org/moin/BeginnersGuide" TargetMode="External"/><Relationship Id="rId4" Type="http://schemas.openxmlformats.org/officeDocument/2006/relationships/hyperlink" Target="https://github.com/" TargetMode="External"/><Relationship Id="rId9" Type="http://schemas.openxmlformats.org/officeDocument/2006/relationships/hyperlink" Target="https://www.python.org/about/gettingstarted/" TargetMode="External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Notepad++ Video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Walkthrough of features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Programming Language selection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Adding Plug-ins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JSON example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574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A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75AF085-76C9-4880-817F-B13E3C7E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51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374244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First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4" y="1012054"/>
            <a:ext cx="9481531" cy="858418"/>
          </a:xfrm>
        </p:spPr>
        <p:txBody>
          <a:bodyPr>
            <a:normAutofit fontScale="77500" lnSpcReduction="20000"/>
          </a:bodyPr>
          <a:lstStyle/>
          <a:p>
            <a:r>
              <a:rPr lang="en-US" sz="2600" b="1" spc="300" dirty="0">
                <a:solidFill>
                  <a:schemeClr val="tx1"/>
                </a:solidFill>
              </a:rPr>
              <a:t>Let’s build our first Python script!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Goal: familiarity with Python, Spyder IDE, Pandas package</a:t>
            </a:r>
            <a:endParaRPr lang="en-US" sz="2200" spc="300" dirty="0">
              <a:solidFill>
                <a:schemeClr val="tx1"/>
              </a:solidFill>
            </a:endParaRPr>
          </a:p>
          <a:p>
            <a:endParaRPr lang="en-US" b="1" spc="3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4" y="2042750"/>
            <a:ext cx="5157787" cy="442555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/>
              <a:t>Open the Python IDE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Open Anaconda Navigator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Click Spyder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Update the file information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Purpose of the file &amp; last update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Save the file!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Import Pandas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https://pandas.pydata.org/docs/getting_started/index.html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Create a data set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Open Excel and create your own (be sure to save!)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Find an already existing file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endParaRPr lang="en-US" sz="1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8E6BD782-1F8E-4CF7-ADDF-5AE9EBE2EF98}"/>
              </a:ext>
            </a:extLst>
          </p:cNvPr>
          <p:cNvSpPr txBox="1">
            <a:spLocks/>
          </p:cNvSpPr>
          <p:nvPr/>
        </p:nvSpPr>
        <p:spPr>
          <a:xfrm>
            <a:off x="6096000" y="2042750"/>
            <a:ext cx="5157787" cy="4425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 startAt="5"/>
            </a:pPr>
            <a:r>
              <a:rPr lang="en-US" sz="1400" b="1" dirty="0"/>
              <a:t>Load the data in Python</a:t>
            </a:r>
            <a:endParaRPr lang="en-US" sz="1400" b="1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Don’t know how? Always check Stack Overflow or documentation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https://pandas.pydata.org/pandas-docs/stable/reference/api/pandas.read_excel.html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5"/>
            </a:pPr>
            <a:r>
              <a:rPr lang="en-US" sz="1400" b="1" dirty="0"/>
              <a:t>Play around with the data</a:t>
            </a:r>
            <a:endParaRPr lang="en-US" sz="1400" b="1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Try deleting a column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What about adding a column?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More info: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https://pandas.pydata.org/docs/getting_started/intro_tutorials/index.html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4E6DA68-B6B2-47DB-975A-71C04FEDF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323" y="3986782"/>
            <a:ext cx="2739580" cy="18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95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000" kern="1200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Steps Continued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There’s a package for basically everything!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Statistical analysis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Graphing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Graphical interfaces, etc.</a:t>
            </a:r>
          </a:p>
          <a:p>
            <a:pPr>
              <a:lnSpc>
                <a:spcPct val="90000"/>
              </a:lnSpc>
            </a:pPr>
            <a:endParaRPr lang="en-US" sz="15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Example for graphing: Matplotlib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https://matplotlib.org/</a:t>
            </a:r>
            <a:endParaRPr lang="en-US" sz="1500" dirty="0"/>
          </a:p>
          <a:p>
            <a:pPr lvl="1">
              <a:lnSpc>
                <a:spcPct val="90000"/>
              </a:lnSpc>
            </a:pPr>
            <a:r>
              <a:rPr lang="en-US" sz="1500" dirty="0"/>
              <a:t>Create everything from bar graphs to heat maps</a:t>
            </a:r>
          </a:p>
          <a:p>
            <a:pPr>
              <a:lnSpc>
                <a:spcPct val="90000"/>
              </a:lnSpc>
            </a:pPr>
            <a:endParaRPr lang="en-US" sz="15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Try looking up something that interests you and see if there’s a Python package for it!</a:t>
            </a:r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F7F2F2BB-4A5C-487D-AD6E-E1218D80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893665"/>
            <a:ext cx="5458968" cy="3070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Project-1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Read </a:t>
            </a:r>
            <a:r>
              <a:rPr lang="en-US" sz="2000" i="1" dirty="0"/>
              <a:t>raw_data.csv </a:t>
            </a:r>
            <a:r>
              <a:rPr lang="en-US" sz="2000" dirty="0"/>
              <a:t>file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Convert the data to a </a:t>
            </a:r>
            <a:r>
              <a:rPr lang="en-US" sz="2000" dirty="0" err="1"/>
              <a:t>dataframe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Add a column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Make a graph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 dirty="0"/>
              <a:t>Riot API Bootcamp syllabus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1: Basics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Module 1: Basics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544E0-EC3C-4241-95E5-FD6AD26BDF5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</p:txBody>
      </p:sp>
    </p:spTree>
    <p:extLst>
      <p:ext uri="{BB962C8B-B14F-4D97-AF65-F5344CB8AC3E}">
        <p14:creationId xmlns:p14="http://schemas.microsoft.com/office/powerpoint/2010/main" val="84789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374244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Resources to get started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4" y="1375966"/>
            <a:ext cx="5157787" cy="494506"/>
          </a:xfrm>
        </p:spPr>
        <p:txBody>
          <a:bodyPr>
            <a:normAutofit fontScale="92500" lnSpcReduction="20000"/>
          </a:bodyPr>
          <a:lstStyle/>
          <a:p>
            <a:r>
              <a:rPr lang="en-US" b="1" spc="300" dirty="0">
                <a:solidFill>
                  <a:schemeClr val="tx1"/>
                </a:solidFill>
              </a:rPr>
              <a:t>Python </a:t>
            </a:r>
            <a:r>
              <a:rPr lang="en-US" b="1" spc="300" dirty="0"/>
              <a:t>(Programming Language)</a:t>
            </a:r>
            <a:endParaRPr lang="en-US" b="1" spc="3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860122EB-A383-47DA-A1DE-4A3EA1706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5912" y="1937353"/>
            <a:ext cx="4821485" cy="44299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Anaconda Navigator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Python IDE + package manager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Download at: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https://www.anaconda.com/products/individual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Guide: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https://docs.anaconda.com/anaconda/navigator/index.html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GitHub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Version control and collaborative coding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Web version at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Download the desktop app: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12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Guide to getting started: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https://www.freecodecamp.org/news/the-beginners-guide-to-git-github/</a:t>
            </a:r>
            <a:endParaRPr lang="en-US" sz="12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Notepad++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Text editor, useful for reading data files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Download at: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https://notepad-plus-plus.org/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Very useful plug-in, “JS Tool”</a:t>
            </a:r>
            <a:br>
              <a:rPr lang="en-US" sz="1200" dirty="0"/>
            </a:b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https://www.sunjw.us/jstool/npp/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4" y="2042750"/>
            <a:ext cx="5157787" cy="32137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Python is a programming language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A way of translating language into computer code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Free, distributed by the Python Foundation: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https://www.python.org/about/gettingstarted/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This is not a Python course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I expect you know basic programming concepts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Example: </a:t>
            </a:r>
            <a:r>
              <a:rPr lang="en-US" sz="1200" dirty="0"/>
              <a:t>I will explain what a for loop does, but not the syntax behind it</a:t>
            </a: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</a:rPr>
              <a:t>There are plent</a:t>
            </a:r>
            <a:r>
              <a:rPr lang="en-US" sz="1400" b="1" dirty="0"/>
              <a:t>y of Python guides out there!</a:t>
            </a:r>
            <a:endParaRPr lang="en-US" sz="1400" b="1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Better explainers than I can make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Python Foundation even has a getting started guide:</a:t>
            </a:r>
            <a:br>
              <a:rPr lang="en-US" sz="1200" dirty="0"/>
            </a:b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https://wiki.python.org/moin/BeginnersGuide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00E1E14-512F-49FC-9C2D-855E646396C5}"/>
              </a:ext>
            </a:extLst>
          </p:cNvPr>
          <p:cNvSpPr txBox="1">
            <a:spLocks/>
          </p:cNvSpPr>
          <p:nvPr/>
        </p:nvSpPr>
        <p:spPr>
          <a:xfrm>
            <a:off x="6590511" y="1375966"/>
            <a:ext cx="5157787" cy="4945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300" dirty="0"/>
              <a:t>Applications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683675B-BDE1-4189-B4C6-BDDCDCCBDE94}"/>
              </a:ext>
            </a:extLst>
          </p:cNvPr>
          <p:cNvSpPr txBox="1">
            <a:spLocks/>
          </p:cNvSpPr>
          <p:nvPr/>
        </p:nvSpPr>
        <p:spPr>
          <a:xfrm>
            <a:off x="754603" y="5541784"/>
            <a:ext cx="5636896" cy="11090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/>
              <a:t>These are not the only programs out there- only what I use!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Just about everything is free &amp; open source, so there is a lot of help on the internet (check Stack Overflow!)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B15605D-77C7-4A2F-831C-844F326CC2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5823" y="2155752"/>
            <a:ext cx="997549" cy="1109081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A7498E6-A84E-49A9-B9FF-EDDB568E0C2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0409" t="-3024" r="32367" b="34255"/>
          <a:stretch/>
        </p:blipFill>
        <p:spPr>
          <a:xfrm>
            <a:off x="10176579" y="1796206"/>
            <a:ext cx="778466" cy="719092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6DF7367-49E5-42AC-958C-BE399F21B5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4599" y="5128427"/>
            <a:ext cx="967897" cy="967897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F80A5B72-9F4B-49DD-8F97-4599EAD1BA6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33025"/>
          <a:stretch/>
        </p:blipFill>
        <p:spPr>
          <a:xfrm>
            <a:off x="10013300" y="3315432"/>
            <a:ext cx="1105023" cy="6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Anaconda Navigator Video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Walkthrough of features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Spyder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Making an environment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Package Manager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Anaconda prompt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346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B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CEC66E93-9DB4-462D-8558-2F7285C22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09" t="-3024" r="32367" b="34255"/>
          <a:stretch/>
        </p:blipFill>
        <p:spPr>
          <a:xfrm>
            <a:off x="9366792" y="2857501"/>
            <a:ext cx="1237388" cy="114299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1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Desktop Video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Walkthrough of features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Downloading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Cloning a Repo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Pushing a commit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3535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2574C256-B045-4816-B40D-D50B33057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025"/>
          <a:stretch/>
        </p:blipFill>
        <p:spPr>
          <a:xfrm>
            <a:off x="9254442" y="2987121"/>
            <a:ext cx="1462088" cy="8837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870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577</TotalTime>
  <Words>1030</Words>
  <Application>Microsoft Office PowerPoint</Application>
  <PresentationFormat>Widescreen</PresentationFormat>
  <Paragraphs>173</Paragraphs>
  <Slides>14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Wingdings</vt:lpstr>
      <vt:lpstr>Office Theme</vt:lpstr>
      <vt:lpstr>Welcome to the Riot API Bootcamp!</vt:lpstr>
      <vt:lpstr>What is the purpose of this course?</vt:lpstr>
      <vt:lpstr>Who am i?</vt:lpstr>
      <vt:lpstr>Riot API Bootcamp syllabus</vt:lpstr>
      <vt:lpstr>Module 1: Basics</vt:lpstr>
      <vt:lpstr>Module 1: Basics</vt:lpstr>
      <vt:lpstr>Resources to get started</vt:lpstr>
      <vt:lpstr>Anaconda Navigator Video</vt:lpstr>
      <vt:lpstr>GitHub Desktop Video</vt:lpstr>
      <vt:lpstr>Notepad++ Video</vt:lpstr>
      <vt:lpstr>First Steps</vt:lpstr>
      <vt:lpstr>First Steps Continued</vt:lpstr>
      <vt:lpstr>Project-1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46</cp:revision>
  <dcterms:created xsi:type="dcterms:W3CDTF">2020-12-14T19:35:28Z</dcterms:created>
  <dcterms:modified xsi:type="dcterms:W3CDTF">2022-02-18T20:00:11Z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